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Override ContentType="image/png" PartName="/ppt/media/slide2_image_rId3.png"/>
  <Override ContentType="image/png" PartName="/ppt/media/slide3_image_rId3.png"/>
  <Override ContentType="image/png" PartName="/ppt/media/slide4_image_rId3.png"/>
  <Override ContentType="image/png" PartName="/ppt/media/slide5_image_rId3.png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theme+xml" PartName="/ppt/theme/theme1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sldMasterIdLst>
    <p:sldMasterId id="4140505434" r:id="rId1"/>
  </p:sldMasterIdLst>
  <p:sldIdLst>
    <p:sldId id="2019576945" r:id="rId3"/>
    <p:sldId id="160648577" r:id="rId4"/>
    <p:sldId id="721222418" r:id="rId5"/>
    <p:sldId id="2062323867" r:id="rId6"/>
    <p:sldId id="117244991" r:id="rId7"/>
  </p:sldIdLst>
  <p:sldSz cx="9144000" cy="5143500" type="screen16x9"/>
  <p:notesSz cx="6858000" cy="9144000"/>
</p:presentation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theme/theme1.xml" Type="http://schemas.openxmlformats.org/officeDocument/2006/relationships/theme" Id="rId2"/>
    <Relationship Target="slides/slide1.xml" Type="http://schemas.openxmlformats.org/officeDocument/2006/relationships/slide" Id="rId3"/>
    <Relationship Target="slides/slide2.xml" Type="http://schemas.openxmlformats.org/officeDocument/2006/relationships/slide" Id="rId4"/>
    <Relationship Target="slides/slide3.xml" Type="http://schemas.openxmlformats.org/officeDocument/2006/relationships/slide" Id="rId5"/>
    <Relationship Target="slides/slide4.xml" Type="http://schemas.openxmlformats.org/officeDocument/2006/relationships/slide" Id="rId6"/>
    <Relationship Target="slides/slide5.xml" Type="http://schemas.openxmlformats.org/officeDocument/2006/relationships/slide" Id="rId7"/>
</Relationships>

</file>

<file path=ppt/slideLayouts/_rels/slideLayout1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.xml><?xml version="1.0" encoding="utf-8"?>
<p:sldLayout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theme/theme1.xml" Type="http://schemas.openxmlformats.org/officeDocument/2006/relationships/theme" Id="rId2"/>
</Relationships>

</file>

<file path=ppt/slideMasters/slideMaster1.xml><?xml version="1.0" encoding="utf-8"?>
<p:sldMaster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500916265" r:id="rId1"/>
  </p:sldLayoutIdLst>
</p:sldMaster>
</file>

<file path=ppt/slides/_rels/slide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</Relationships>

</file>

<file path=ppt/slides/_rels/slide2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2_image_rId3.png" Type="http://schemas.openxmlformats.org/officeDocument/2006/relationships/image" Id="rId3"/>
</Relationships>

</file>

<file path=ppt/slides/_rels/slide3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3_image_rId3.png" Type="http://schemas.openxmlformats.org/officeDocument/2006/relationships/image" Id="rId3"/>
</Relationships>

</file>

<file path=ppt/slides/_rels/slide4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4_image_rId3.png" Type="http://schemas.openxmlformats.org/officeDocument/2006/relationships/image" Id="rId3"/>
</Relationships>

</file>

<file path=ppt/slides/_rels/slide5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5_image_rId3.png" Type="http://schemas.openxmlformats.org/officeDocument/2006/relationships/image" Id="rId3"/>
</Relationships>

</file>

<file path=ppt/slides/slide1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05391" name="TextShape 734105391"/>
          <p:cNvSpPr txBox="true"/>
          <p:nvPr/>
        </p:nvSpPr>
        <p:spPr>
          <a:xfrm>
            <a:off x="381000" y="4191000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800">
                <a:solidFill>
                  <a:srgbClr val="FF0000"/>
                </a:solidFill>
                <a:latin typeface="Arial"/>
              </a:rPr>
              <a:t>Swensons</a:t>
            </a:r>
            <a:endParaRPr/>
          </a:p>
        </p:txBody>
      </p:sp>
      <p:sp>
        <p:nvSpPr>
          <p:cNvPr id="1552830541" name="TextShape 1552830541"/>
          <p:cNvSpPr txBox="true"/>
          <p:nvPr/>
        </p:nvSpPr>
        <p:spPr>
          <a:xfrm>
            <a:off x="381000" y="44291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200">
                <a:solidFill>
                  <a:srgbClr val="FF0000"/>
                </a:solidFill>
                <a:latin typeface="Arial"/>
              </a:rPr>
              <a:t>01-03-2017</a:t>
            </a:r>
            <a:endParaRPr/>
          </a:p>
        </p:txBody>
      </p:sp>
    </p:spTree>
  </p:cSld>
</p:sld>
</file>

<file path=ppt/slides/slide2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990352" name="TextShape 1634990352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http://www.wkyc.com/traffic</a:t>
            </a:r>
            <a:endParaRPr/>
          </a:p>
        </p:txBody>
      </p:sp>
      <p:pic>
        <p:nvPicPr>
          <p:cNvPr id="2062960394" name="Picture2062960394" descr="Description2062960394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28925" y="304800"/>
            <a:ext cx="3476625" cy="4810125"/>
          </a:xfrm>
          <a:prstGeom prst="rect">
            <a:avLst/>
          </a:prstGeom>
        </p:spPr>
      </p:pic>
    </p:spTree>
  </p:cSld>
</p:sld>
</file>

<file path=ppt/slides/slide3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162962" name="TextShape 2018162962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http://www.wkyc.com/traffic/driving-smart/driving-smart-keeping-thieves-away-from-you-car/376765650</a:t>
            </a:r>
            <a:endParaRPr/>
          </a:p>
        </p:txBody>
      </p:sp>
      <p:pic>
        <p:nvPicPr>
          <p:cNvPr id="869008979" name="Picture869008979" descr="Description869008979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28925" y="304800"/>
            <a:ext cx="3476625" cy="4810125"/>
          </a:xfrm>
          <a:prstGeom prst="rect">
            <a:avLst/>
          </a:prstGeom>
        </p:spPr>
      </p:pic>
    </p:spTree>
  </p:cSld>
</p:sld>
</file>

<file path=ppt/slides/slide4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613342" name="TextShape 1333613342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http://www.wkyc.com/features/rising</a:t>
            </a:r>
            <a:endParaRPr/>
          </a:p>
        </p:txBody>
      </p:sp>
      <p:pic>
        <p:nvPicPr>
          <p:cNvPr id="419652579" name="Picture419652579" descr="Description419652579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28925" y="304800"/>
            <a:ext cx="3476625" cy="4810125"/>
          </a:xfrm>
          <a:prstGeom prst="rect">
            <a:avLst/>
          </a:prstGeom>
        </p:spPr>
      </p:pic>
    </p:spTree>
  </p:cSld>
</p:sld>
</file>

<file path=ppt/slides/slide5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465377" name="TextShape 1666465377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http://www.wkyc.com/entertainment/television/programs/rising/rising-above-the-culture-of-autism-isolation/354911843</a:t>
            </a:r>
            <a:endParaRPr/>
          </a:p>
        </p:txBody>
      </p:sp>
      <p:pic>
        <p:nvPicPr>
          <p:cNvPr id="572350031" name="Picture572350031" descr="Description572350031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28925" y="304800"/>
            <a:ext cx="3476625" cy="4810125"/>
          </a:xfrm>
          <a:prstGeom prst="rect">
            <a:avLst/>
          </a:prstGeom>
        </p:spPr>
      </p:pic>
    </p:spTree>
  </p:cSld>
</p:sld>
</file>

<file path=ppt/theme/theme1.xml><?xml version="1.0" encoding="utf-8"?>
<a:theme xmlns:w="http://schemas.openxmlformats.org/wordprocessingml/2006/main" xmlns:w15="http://schemas.microsoft.com/office/word/2012/wordml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mc="http://schemas.openxmlformats.org/markup-compatibility/2006" xmlns:ns9="http://schemas.openxmlformats.org/schemaLibrary/2006/main" xmlns:wne="http://schemas.microsoft.com/office/word/2006/wordml" xmlns:c="http://schemas.openxmlformats.org/drawingml/2006/chart" xmlns:ns12="http://schemas.openxmlformats.org/drawingml/2006/chartDrawing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v="urn:schemas-microsoft-com:vml" xmlns:o="urn:schemas-microsoft-com:office:office" xmlns:ns19="urn:schemas-microsoft-com:office:excel" xmlns:w10="urn:schemas-microsoft-com:office:word" xmlns:ns21="urn:schemas-microsoft-com:office:powerpoint" xmlns:ns23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ns30="http://schemas.openxmlformats.org/officeDocument/2006/bibliography" xmlns:ns31="http://schemas.openxmlformats.org/drawingml/2006/compatibility" xmlns:ns32="http://schemas.openxmlformats.org/drawingml/2006/lockedCanva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